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68" r:id="rId4"/>
    <p:sldId id="277" r:id="rId5"/>
    <p:sldId id="279" r:id="rId6"/>
    <p:sldId id="278" r:id="rId7"/>
    <p:sldId id="283" r:id="rId8"/>
    <p:sldId id="284" r:id="rId9"/>
    <p:sldId id="285" r:id="rId10"/>
    <p:sldId id="271" r:id="rId11"/>
    <p:sldId id="280" r:id="rId12"/>
    <p:sldId id="281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F1A090-6E4A-4D69-ACEF-8127A11AD5B7}" v="1" dt="2025-05-19T09:21:15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627" autoAdjust="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ber prasad" userId="fc7f9121c5ca4ae7" providerId="LiveId" clId="{A2F1A090-6E4A-4D69-ACEF-8127A11AD5B7}"/>
    <pc:docChg chg="undo custSel addSld modSld">
      <pc:chgData name="amber prasad" userId="fc7f9121c5ca4ae7" providerId="LiveId" clId="{A2F1A090-6E4A-4D69-ACEF-8127A11AD5B7}" dt="2025-05-19T09:22:50.813" v="459" actId="15"/>
      <pc:docMkLst>
        <pc:docMk/>
      </pc:docMkLst>
      <pc:sldChg chg="modSp mod">
        <pc:chgData name="amber prasad" userId="fc7f9121c5ca4ae7" providerId="LiveId" clId="{A2F1A090-6E4A-4D69-ACEF-8127A11AD5B7}" dt="2025-05-19T09:15:27.477" v="14" actId="313"/>
        <pc:sldMkLst>
          <pc:docMk/>
          <pc:sldMk cId="0" sldId="268"/>
        </pc:sldMkLst>
        <pc:spChg chg="mod">
          <ac:chgData name="amber prasad" userId="fc7f9121c5ca4ae7" providerId="LiveId" clId="{A2F1A090-6E4A-4D69-ACEF-8127A11AD5B7}" dt="2025-05-19T09:15:27.477" v="14" actId="313"/>
          <ac:spMkLst>
            <pc:docMk/>
            <pc:sldMk cId="0" sldId="268"/>
            <ac:spMk id="11266" creationId="{1EA69F92-BDCF-927E-E5FA-D42D8CA48D29}"/>
          </ac:spMkLst>
        </pc:spChg>
      </pc:sldChg>
      <pc:sldChg chg="modSp new mod">
        <pc:chgData name="amber prasad" userId="fc7f9121c5ca4ae7" providerId="LiveId" clId="{A2F1A090-6E4A-4D69-ACEF-8127A11AD5B7}" dt="2025-05-19T09:22:50.813" v="459" actId="15"/>
        <pc:sldMkLst>
          <pc:docMk/>
          <pc:sldMk cId="3460319491" sldId="277"/>
        </pc:sldMkLst>
        <pc:spChg chg="mod">
          <ac:chgData name="amber prasad" userId="fc7f9121c5ca4ae7" providerId="LiveId" clId="{A2F1A090-6E4A-4D69-ACEF-8127A11AD5B7}" dt="2025-05-19T09:17:08.990" v="81" actId="20577"/>
          <ac:spMkLst>
            <pc:docMk/>
            <pc:sldMk cId="3460319491" sldId="277"/>
            <ac:spMk id="2" creationId="{A2B6A193-C207-B449-5A8E-5409F8934D1B}"/>
          </ac:spMkLst>
        </pc:spChg>
        <pc:spChg chg="mod">
          <ac:chgData name="amber prasad" userId="fc7f9121c5ca4ae7" providerId="LiveId" clId="{A2F1A090-6E4A-4D69-ACEF-8127A11AD5B7}" dt="2025-05-19T09:22:50.813" v="459" actId="15"/>
          <ac:spMkLst>
            <pc:docMk/>
            <pc:sldMk cId="3460319491" sldId="277"/>
            <ac:spMk id="3" creationId="{05738AE1-6152-25D3-137C-09262B33E1E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54B735-0D30-4A09-AF89-0FF04E378F2A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EEB4840C-E998-48F6-9E76-D285A0EF73F4}">
      <dgm:prSet phldrT="[Text]" custT="1"/>
      <dgm:spPr/>
      <dgm:t>
        <a:bodyPr/>
        <a:lstStyle/>
        <a:p>
          <a:r>
            <a:rPr lang="en-IN" sz="2800" dirty="0"/>
            <a:t>AEFI</a:t>
          </a:r>
        </a:p>
      </dgm:t>
    </dgm:pt>
    <dgm:pt modelId="{2AF4CF02-E2BF-4949-A145-A43056FBF138}" type="parTrans" cxnId="{F6F58FB7-EAD0-49BD-BF46-925CDC1165D2}">
      <dgm:prSet/>
      <dgm:spPr/>
      <dgm:t>
        <a:bodyPr/>
        <a:lstStyle/>
        <a:p>
          <a:endParaRPr lang="en-IN"/>
        </a:p>
      </dgm:t>
    </dgm:pt>
    <dgm:pt modelId="{B39C9E00-51E7-496D-B081-E733993511DF}" type="sibTrans" cxnId="{F6F58FB7-EAD0-49BD-BF46-925CDC1165D2}">
      <dgm:prSet custT="1"/>
      <dgm:spPr/>
      <dgm:t>
        <a:bodyPr/>
        <a:lstStyle/>
        <a:p>
          <a:r>
            <a:rPr lang="en-IN" sz="2800" dirty="0"/>
            <a:t>ADR</a:t>
          </a:r>
        </a:p>
      </dgm:t>
    </dgm:pt>
    <dgm:pt modelId="{2D47F746-2E64-46C1-87BB-71EBFCE36208}">
      <dgm:prSet phldrT="[Text]"/>
      <dgm:spPr/>
      <dgm:t>
        <a:bodyPr/>
        <a:lstStyle/>
        <a:p>
          <a:r>
            <a:rPr lang="en-IN" dirty="0"/>
            <a:t>Antimicrobial Resistance</a:t>
          </a:r>
        </a:p>
      </dgm:t>
    </dgm:pt>
    <dgm:pt modelId="{8892C95B-E955-4A1A-9BB4-4C8828F4A113}" type="parTrans" cxnId="{516677AA-A4B4-415E-AE2C-C05E6FA2196D}">
      <dgm:prSet/>
      <dgm:spPr/>
      <dgm:t>
        <a:bodyPr/>
        <a:lstStyle/>
        <a:p>
          <a:endParaRPr lang="en-IN"/>
        </a:p>
      </dgm:t>
    </dgm:pt>
    <dgm:pt modelId="{120C3045-9941-4AB6-AF22-C703E8636615}" type="sibTrans" cxnId="{516677AA-A4B4-415E-AE2C-C05E6FA2196D}">
      <dgm:prSet/>
      <dgm:spPr/>
      <dgm:t>
        <a:bodyPr/>
        <a:lstStyle/>
        <a:p>
          <a:endParaRPr lang="en-IN"/>
        </a:p>
      </dgm:t>
    </dgm:pt>
    <dgm:pt modelId="{C4BC7692-D592-4D9C-8F16-86799D4D647F}">
      <dgm:prSet phldrT="[Text]" custT="1"/>
      <dgm:spPr/>
      <dgm:t>
        <a:bodyPr/>
        <a:lstStyle/>
        <a:p>
          <a:r>
            <a:rPr lang="en-IN" sz="2800" dirty="0"/>
            <a:t>HCAI</a:t>
          </a:r>
        </a:p>
      </dgm:t>
    </dgm:pt>
    <dgm:pt modelId="{DF5BA65F-E4F0-4916-B498-FAC7E624E716}" type="parTrans" cxnId="{66E5A201-0759-4B3A-BE5C-6785E351CDA0}">
      <dgm:prSet/>
      <dgm:spPr/>
      <dgm:t>
        <a:bodyPr/>
        <a:lstStyle/>
        <a:p>
          <a:endParaRPr lang="en-IN"/>
        </a:p>
      </dgm:t>
    </dgm:pt>
    <dgm:pt modelId="{DB754918-C9F2-489C-832A-DF0ADF928DC7}" type="sibTrans" cxnId="{66E5A201-0759-4B3A-BE5C-6785E351CDA0}">
      <dgm:prSet custT="1"/>
      <dgm:spPr/>
      <dgm:t>
        <a:bodyPr/>
        <a:lstStyle/>
        <a:p>
          <a:r>
            <a:rPr lang="en-IN" sz="2800" dirty="0"/>
            <a:t>BMW</a:t>
          </a:r>
        </a:p>
      </dgm:t>
    </dgm:pt>
    <dgm:pt modelId="{8F567D0E-C29D-43C1-AD41-73DE4DF2DD90}">
      <dgm:prSet phldrT="[Text]"/>
      <dgm:spPr/>
      <dgm:t>
        <a:bodyPr/>
        <a:lstStyle/>
        <a:p>
          <a:pPr algn="ctr"/>
          <a:r>
            <a:rPr lang="en-IN" dirty="0"/>
            <a:t>Safe</a:t>
          </a:r>
          <a:r>
            <a:rPr lang="en-IN" baseline="0" dirty="0"/>
            <a:t> Child Birth </a:t>
          </a:r>
          <a:endParaRPr lang="en-IN" dirty="0"/>
        </a:p>
      </dgm:t>
    </dgm:pt>
    <dgm:pt modelId="{3874D6DE-EE91-46FA-82AB-9EE3C1B95CE9}" type="parTrans" cxnId="{1751FA68-B462-43E5-BE84-8EECEDECEACF}">
      <dgm:prSet/>
      <dgm:spPr/>
      <dgm:t>
        <a:bodyPr/>
        <a:lstStyle/>
        <a:p>
          <a:endParaRPr lang="en-IN"/>
        </a:p>
      </dgm:t>
    </dgm:pt>
    <dgm:pt modelId="{2DC0C27F-F3E6-4036-9A06-72CA9EEBDF95}" type="sibTrans" cxnId="{1751FA68-B462-43E5-BE84-8EECEDECEACF}">
      <dgm:prSet/>
      <dgm:spPr/>
      <dgm:t>
        <a:bodyPr/>
        <a:lstStyle/>
        <a:p>
          <a:endParaRPr lang="en-IN"/>
        </a:p>
      </dgm:t>
    </dgm:pt>
    <dgm:pt modelId="{99A5862E-6AE6-4057-8F5D-0509C00AC1CE}">
      <dgm:prSet phldrT="[Text]"/>
      <dgm:spPr/>
      <dgm:t>
        <a:bodyPr/>
        <a:lstStyle/>
        <a:p>
          <a:r>
            <a:rPr lang="en-IN" dirty="0"/>
            <a:t>Blood</a:t>
          </a:r>
          <a:r>
            <a:rPr lang="en-IN" baseline="0" dirty="0"/>
            <a:t> Safety</a:t>
          </a:r>
          <a:endParaRPr lang="en-IN" dirty="0"/>
        </a:p>
      </dgm:t>
    </dgm:pt>
    <dgm:pt modelId="{B41137A1-64B6-4D38-9D37-F1D82FAD5581}" type="parTrans" cxnId="{B3A4FB68-B2B1-4565-8ACB-9CE8FE2B74E6}">
      <dgm:prSet/>
      <dgm:spPr/>
      <dgm:t>
        <a:bodyPr/>
        <a:lstStyle/>
        <a:p>
          <a:endParaRPr lang="en-IN"/>
        </a:p>
      </dgm:t>
    </dgm:pt>
    <dgm:pt modelId="{F7299F67-6D9C-4BE2-8E5C-95A0D241BD42}" type="sibTrans" cxnId="{B3A4FB68-B2B1-4565-8ACB-9CE8FE2B74E6}">
      <dgm:prSet custT="1"/>
      <dgm:spPr/>
      <dgm:t>
        <a:bodyPr/>
        <a:lstStyle/>
        <a:p>
          <a:r>
            <a:rPr lang="en-IN" sz="2800" dirty="0"/>
            <a:t>NSI</a:t>
          </a:r>
        </a:p>
      </dgm:t>
    </dgm:pt>
    <dgm:pt modelId="{8143199F-A22B-4F56-8973-0E9F5001EB38}">
      <dgm:prSet phldrT="[Text]"/>
      <dgm:spPr/>
      <dgm:t>
        <a:bodyPr/>
        <a:lstStyle/>
        <a:p>
          <a:r>
            <a:rPr lang="en-IN" dirty="0"/>
            <a:t>Safe Organ Donation </a:t>
          </a:r>
        </a:p>
      </dgm:t>
    </dgm:pt>
    <dgm:pt modelId="{42ED15FD-64F4-439B-A3E5-B68DC1C98F78}" type="parTrans" cxnId="{20DB81D4-7B39-4265-8872-A7D7D23CAF27}">
      <dgm:prSet/>
      <dgm:spPr/>
      <dgm:t>
        <a:bodyPr/>
        <a:lstStyle/>
        <a:p>
          <a:endParaRPr lang="en-IN"/>
        </a:p>
      </dgm:t>
    </dgm:pt>
    <dgm:pt modelId="{B9BCA52B-31B1-43A0-9D1B-6B627D05C0EF}" type="sibTrans" cxnId="{20DB81D4-7B39-4265-8872-A7D7D23CAF27}">
      <dgm:prSet/>
      <dgm:spPr/>
      <dgm:t>
        <a:bodyPr/>
        <a:lstStyle/>
        <a:p>
          <a:endParaRPr lang="en-IN"/>
        </a:p>
      </dgm:t>
    </dgm:pt>
    <dgm:pt modelId="{F11917E6-0A13-494C-A364-240C686176F9}" type="pres">
      <dgm:prSet presAssocID="{3B54B735-0D30-4A09-AF89-0FF04E378F2A}" presName="Name0" presStyleCnt="0">
        <dgm:presLayoutVars>
          <dgm:chMax/>
          <dgm:chPref/>
          <dgm:dir/>
          <dgm:animLvl val="lvl"/>
        </dgm:presLayoutVars>
      </dgm:prSet>
      <dgm:spPr/>
    </dgm:pt>
    <dgm:pt modelId="{3E9D03E0-17CC-43F1-BB62-60176914C665}" type="pres">
      <dgm:prSet presAssocID="{EEB4840C-E998-48F6-9E76-D285A0EF73F4}" presName="composite" presStyleCnt="0"/>
      <dgm:spPr/>
    </dgm:pt>
    <dgm:pt modelId="{DCCDF8F0-183F-4171-A6D6-977AA42F8092}" type="pres">
      <dgm:prSet presAssocID="{EEB4840C-E998-48F6-9E76-D285A0EF73F4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046BD70E-885A-4693-91D1-1E6B8388D95F}" type="pres">
      <dgm:prSet presAssocID="{EEB4840C-E998-48F6-9E76-D285A0EF73F4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298F720A-1553-4EC1-A8BA-72D3B7DCA739}" type="pres">
      <dgm:prSet presAssocID="{EEB4840C-E998-48F6-9E76-D285A0EF73F4}" presName="BalanceSpacing" presStyleCnt="0"/>
      <dgm:spPr/>
    </dgm:pt>
    <dgm:pt modelId="{52217832-C42E-4AF6-B4FC-82D20A447055}" type="pres">
      <dgm:prSet presAssocID="{EEB4840C-E998-48F6-9E76-D285A0EF73F4}" presName="BalanceSpacing1" presStyleCnt="0"/>
      <dgm:spPr/>
    </dgm:pt>
    <dgm:pt modelId="{67256E1A-B51B-4B0A-A535-1C4C1D963A3B}" type="pres">
      <dgm:prSet presAssocID="{B39C9E00-51E7-496D-B081-E733993511DF}" presName="Accent1Text" presStyleLbl="node1" presStyleIdx="1" presStyleCnt="6"/>
      <dgm:spPr/>
    </dgm:pt>
    <dgm:pt modelId="{13B39E01-5D8F-4426-9D6E-6587B5AA54CA}" type="pres">
      <dgm:prSet presAssocID="{B39C9E00-51E7-496D-B081-E733993511DF}" presName="spaceBetweenRectangles" presStyleCnt="0"/>
      <dgm:spPr/>
    </dgm:pt>
    <dgm:pt modelId="{87B1AB94-B049-4DF3-B79C-DD0D5DBFCD41}" type="pres">
      <dgm:prSet presAssocID="{C4BC7692-D592-4D9C-8F16-86799D4D647F}" presName="composite" presStyleCnt="0"/>
      <dgm:spPr/>
    </dgm:pt>
    <dgm:pt modelId="{B574EFE4-2074-40D7-99F9-0123CF6DA223}" type="pres">
      <dgm:prSet presAssocID="{C4BC7692-D592-4D9C-8F16-86799D4D647F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FA99A40E-21F8-41F3-9376-9585BFECA157}" type="pres">
      <dgm:prSet presAssocID="{C4BC7692-D592-4D9C-8F16-86799D4D647F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5F8A311-B710-4367-B3C8-F74661C0D46E}" type="pres">
      <dgm:prSet presAssocID="{C4BC7692-D592-4D9C-8F16-86799D4D647F}" presName="BalanceSpacing" presStyleCnt="0"/>
      <dgm:spPr/>
    </dgm:pt>
    <dgm:pt modelId="{3E9BC895-2154-40E1-ABBC-A3610F156092}" type="pres">
      <dgm:prSet presAssocID="{C4BC7692-D592-4D9C-8F16-86799D4D647F}" presName="BalanceSpacing1" presStyleCnt="0"/>
      <dgm:spPr/>
    </dgm:pt>
    <dgm:pt modelId="{88D70EC7-75D8-4A41-ADD0-B1715749D3D2}" type="pres">
      <dgm:prSet presAssocID="{DB754918-C9F2-489C-832A-DF0ADF928DC7}" presName="Accent1Text" presStyleLbl="node1" presStyleIdx="3" presStyleCnt="6"/>
      <dgm:spPr/>
    </dgm:pt>
    <dgm:pt modelId="{393CD87A-B217-4B04-963B-C84E48126CED}" type="pres">
      <dgm:prSet presAssocID="{DB754918-C9F2-489C-832A-DF0ADF928DC7}" presName="spaceBetweenRectangles" presStyleCnt="0"/>
      <dgm:spPr/>
    </dgm:pt>
    <dgm:pt modelId="{433FBDDF-FC7F-4327-A51B-992D4E3151DB}" type="pres">
      <dgm:prSet presAssocID="{99A5862E-6AE6-4057-8F5D-0509C00AC1CE}" presName="composite" presStyleCnt="0"/>
      <dgm:spPr/>
    </dgm:pt>
    <dgm:pt modelId="{815F955B-8F64-45FE-8829-77F4F8B2472D}" type="pres">
      <dgm:prSet presAssocID="{99A5862E-6AE6-4057-8F5D-0509C00AC1CE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BAFD5CDB-E19A-4F05-A1F6-93FC8BAC82AA}" type="pres">
      <dgm:prSet presAssocID="{99A5862E-6AE6-4057-8F5D-0509C00AC1CE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19CA5617-AB44-43EB-A20D-7B25B981493D}" type="pres">
      <dgm:prSet presAssocID="{99A5862E-6AE6-4057-8F5D-0509C00AC1CE}" presName="BalanceSpacing" presStyleCnt="0"/>
      <dgm:spPr/>
    </dgm:pt>
    <dgm:pt modelId="{4F987D62-1A7C-482A-AA85-F253CC754632}" type="pres">
      <dgm:prSet presAssocID="{99A5862E-6AE6-4057-8F5D-0509C00AC1CE}" presName="BalanceSpacing1" presStyleCnt="0"/>
      <dgm:spPr/>
    </dgm:pt>
    <dgm:pt modelId="{D3AE050E-F7E5-4DA7-87C8-24F348392696}" type="pres">
      <dgm:prSet presAssocID="{F7299F67-6D9C-4BE2-8E5C-95A0D241BD42}" presName="Accent1Text" presStyleLbl="node1" presStyleIdx="5" presStyleCnt="6"/>
      <dgm:spPr/>
    </dgm:pt>
  </dgm:ptLst>
  <dgm:cxnLst>
    <dgm:cxn modelId="{66E5A201-0759-4B3A-BE5C-6785E351CDA0}" srcId="{3B54B735-0D30-4A09-AF89-0FF04E378F2A}" destId="{C4BC7692-D592-4D9C-8F16-86799D4D647F}" srcOrd="1" destOrd="0" parTransId="{DF5BA65F-E4F0-4916-B498-FAC7E624E716}" sibTransId="{DB754918-C9F2-489C-832A-DF0ADF928DC7}"/>
    <dgm:cxn modelId="{81F59D07-FA37-436F-BF1B-EFFB1AABEA3F}" type="presOf" srcId="{EEB4840C-E998-48F6-9E76-D285A0EF73F4}" destId="{DCCDF8F0-183F-4171-A6D6-977AA42F8092}" srcOrd="0" destOrd="0" presId="urn:microsoft.com/office/officeart/2008/layout/AlternatingHexagons"/>
    <dgm:cxn modelId="{98F2B311-7B91-4636-878C-5826A64FCF97}" type="presOf" srcId="{3B54B735-0D30-4A09-AF89-0FF04E378F2A}" destId="{F11917E6-0A13-494C-A364-240C686176F9}" srcOrd="0" destOrd="0" presId="urn:microsoft.com/office/officeart/2008/layout/AlternatingHexagons"/>
    <dgm:cxn modelId="{272B2828-13BC-41B3-A6C3-E54851BB1DA0}" type="presOf" srcId="{C4BC7692-D592-4D9C-8F16-86799D4D647F}" destId="{B574EFE4-2074-40D7-99F9-0123CF6DA223}" srcOrd="0" destOrd="0" presId="urn:microsoft.com/office/officeart/2008/layout/AlternatingHexagons"/>
    <dgm:cxn modelId="{1751FA68-B462-43E5-BE84-8EECEDECEACF}" srcId="{C4BC7692-D592-4D9C-8F16-86799D4D647F}" destId="{8F567D0E-C29D-43C1-AD41-73DE4DF2DD90}" srcOrd="0" destOrd="0" parTransId="{3874D6DE-EE91-46FA-82AB-9EE3C1B95CE9}" sibTransId="{2DC0C27F-F3E6-4036-9A06-72CA9EEBDF95}"/>
    <dgm:cxn modelId="{B3A4FB68-B2B1-4565-8ACB-9CE8FE2B74E6}" srcId="{3B54B735-0D30-4A09-AF89-0FF04E378F2A}" destId="{99A5862E-6AE6-4057-8F5D-0509C00AC1CE}" srcOrd="2" destOrd="0" parTransId="{B41137A1-64B6-4D38-9D37-F1D82FAD5581}" sibTransId="{F7299F67-6D9C-4BE2-8E5C-95A0D241BD42}"/>
    <dgm:cxn modelId="{046D876C-BB44-4FE1-9FA0-BE68B910A950}" type="presOf" srcId="{2D47F746-2E64-46C1-87BB-71EBFCE36208}" destId="{046BD70E-885A-4693-91D1-1E6B8388D95F}" srcOrd="0" destOrd="0" presId="urn:microsoft.com/office/officeart/2008/layout/AlternatingHexagons"/>
    <dgm:cxn modelId="{31697E53-084E-4559-AA57-A03F6F58987A}" type="presOf" srcId="{99A5862E-6AE6-4057-8F5D-0509C00AC1CE}" destId="{815F955B-8F64-45FE-8829-77F4F8B2472D}" srcOrd="0" destOrd="0" presId="urn:microsoft.com/office/officeart/2008/layout/AlternatingHexagons"/>
    <dgm:cxn modelId="{75DCF874-92A8-4E5B-AF65-95DD1E22912E}" type="presOf" srcId="{8143199F-A22B-4F56-8973-0E9F5001EB38}" destId="{BAFD5CDB-E19A-4F05-A1F6-93FC8BAC82AA}" srcOrd="0" destOrd="0" presId="urn:microsoft.com/office/officeart/2008/layout/AlternatingHexagons"/>
    <dgm:cxn modelId="{B1102EA3-451D-4795-A475-1122BC33E227}" type="presOf" srcId="{F7299F67-6D9C-4BE2-8E5C-95A0D241BD42}" destId="{D3AE050E-F7E5-4DA7-87C8-24F348392696}" srcOrd="0" destOrd="0" presId="urn:microsoft.com/office/officeart/2008/layout/AlternatingHexagons"/>
    <dgm:cxn modelId="{516677AA-A4B4-415E-AE2C-C05E6FA2196D}" srcId="{EEB4840C-E998-48F6-9E76-D285A0EF73F4}" destId="{2D47F746-2E64-46C1-87BB-71EBFCE36208}" srcOrd="0" destOrd="0" parTransId="{8892C95B-E955-4A1A-9BB4-4C8828F4A113}" sibTransId="{120C3045-9941-4AB6-AF22-C703E8636615}"/>
    <dgm:cxn modelId="{F6F58FB7-EAD0-49BD-BF46-925CDC1165D2}" srcId="{3B54B735-0D30-4A09-AF89-0FF04E378F2A}" destId="{EEB4840C-E998-48F6-9E76-D285A0EF73F4}" srcOrd="0" destOrd="0" parTransId="{2AF4CF02-E2BF-4949-A145-A43056FBF138}" sibTransId="{B39C9E00-51E7-496D-B081-E733993511DF}"/>
    <dgm:cxn modelId="{20DB81D4-7B39-4265-8872-A7D7D23CAF27}" srcId="{99A5862E-6AE6-4057-8F5D-0509C00AC1CE}" destId="{8143199F-A22B-4F56-8973-0E9F5001EB38}" srcOrd="0" destOrd="0" parTransId="{42ED15FD-64F4-439B-A3E5-B68DC1C98F78}" sibTransId="{B9BCA52B-31B1-43A0-9D1B-6B627D05C0EF}"/>
    <dgm:cxn modelId="{1DCFE3DC-E605-47BE-A710-3352C6E15ECD}" type="presOf" srcId="{B39C9E00-51E7-496D-B081-E733993511DF}" destId="{67256E1A-B51B-4B0A-A535-1C4C1D963A3B}" srcOrd="0" destOrd="0" presId="urn:microsoft.com/office/officeart/2008/layout/AlternatingHexagons"/>
    <dgm:cxn modelId="{2F1172F6-8C92-4BEA-9A3F-3F19828BAE34}" type="presOf" srcId="{8F567D0E-C29D-43C1-AD41-73DE4DF2DD90}" destId="{FA99A40E-21F8-41F3-9376-9585BFECA157}" srcOrd="0" destOrd="0" presId="urn:microsoft.com/office/officeart/2008/layout/AlternatingHexagons"/>
    <dgm:cxn modelId="{86C054F9-BB9F-43E6-95CC-0733F870603C}" type="presOf" srcId="{DB754918-C9F2-489C-832A-DF0ADF928DC7}" destId="{88D70EC7-75D8-4A41-ADD0-B1715749D3D2}" srcOrd="0" destOrd="0" presId="urn:microsoft.com/office/officeart/2008/layout/AlternatingHexagons"/>
    <dgm:cxn modelId="{4D23D603-1438-42D9-A9E9-0BB320F19EFF}" type="presParOf" srcId="{F11917E6-0A13-494C-A364-240C686176F9}" destId="{3E9D03E0-17CC-43F1-BB62-60176914C665}" srcOrd="0" destOrd="0" presId="urn:microsoft.com/office/officeart/2008/layout/AlternatingHexagons"/>
    <dgm:cxn modelId="{E1B2CD23-9013-4F45-899F-1127F056CBE7}" type="presParOf" srcId="{3E9D03E0-17CC-43F1-BB62-60176914C665}" destId="{DCCDF8F0-183F-4171-A6D6-977AA42F8092}" srcOrd="0" destOrd="0" presId="urn:microsoft.com/office/officeart/2008/layout/AlternatingHexagons"/>
    <dgm:cxn modelId="{69E2F572-4003-4F45-8CCD-7602CCF70967}" type="presParOf" srcId="{3E9D03E0-17CC-43F1-BB62-60176914C665}" destId="{046BD70E-885A-4693-91D1-1E6B8388D95F}" srcOrd="1" destOrd="0" presId="urn:microsoft.com/office/officeart/2008/layout/AlternatingHexagons"/>
    <dgm:cxn modelId="{DADF0053-DADA-432D-BCE6-CDE1EBD30A62}" type="presParOf" srcId="{3E9D03E0-17CC-43F1-BB62-60176914C665}" destId="{298F720A-1553-4EC1-A8BA-72D3B7DCA739}" srcOrd="2" destOrd="0" presId="urn:microsoft.com/office/officeart/2008/layout/AlternatingHexagons"/>
    <dgm:cxn modelId="{A1A25C6A-9BA1-442C-A8C6-17F8418B57E8}" type="presParOf" srcId="{3E9D03E0-17CC-43F1-BB62-60176914C665}" destId="{52217832-C42E-4AF6-B4FC-82D20A447055}" srcOrd="3" destOrd="0" presId="urn:microsoft.com/office/officeart/2008/layout/AlternatingHexagons"/>
    <dgm:cxn modelId="{030A4F6C-E391-417A-AFA0-423F0011A4C9}" type="presParOf" srcId="{3E9D03E0-17CC-43F1-BB62-60176914C665}" destId="{67256E1A-B51B-4B0A-A535-1C4C1D963A3B}" srcOrd="4" destOrd="0" presId="urn:microsoft.com/office/officeart/2008/layout/AlternatingHexagons"/>
    <dgm:cxn modelId="{342A3B10-05E1-4D58-9A20-19C3D065F9E7}" type="presParOf" srcId="{F11917E6-0A13-494C-A364-240C686176F9}" destId="{13B39E01-5D8F-4426-9D6E-6587B5AA54CA}" srcOrd="1" destOrd="0" presId="urn:microsoft.com/office/officeart/2008/layout/AlternatingHexagons"/>
    <dgm:cxn modelId="{1800AAB5-D1FF-416A-8618-0CA9967A9482}" type="presParOf" srcId="{F11917E6-0A13-494C-A364-240C686176F9}" destId="{87B1AB94-B049-4DF3-B79C-DD0D5DBFCD41}" srcOrd="2" destOrd="0" presId="urn:microsoft.com/office/officeart/2008/layout/AlternatingHexagons"/>
    <dgm:cxn modelId="{ADE4B1FF-F6F1-4984-A0C2-12703DF89B88}" type="presParOf" srcId="{87B1AB94-B049-4DF3-B79C-DD0D5DBFCD41}" destId="{B574EFE4-2074-40D7-99F9-0123CF6DA223}" srcOrd="0" destOrd="0" presId="urn:microsoft.com/office/officeart/2008/layout/AlternatingHexagons"/>
    <dgm:cxn modelId="{D42193D3-81A8-4D65-A46B-D81E4A5C8FA8}" type="presParOf" srcId="{87B1AB94-B049-4DF3-B79C-DD0D5DBFCD41}" destId="{FA99A40E-21F8-41F3-9376-9585BFECA157}" srcOrd="1" destOrd="0" presId="urn:microsoft.com/office/officeart/2008/layout/AlternatingHexagons"/>
    <dgm:cxn modelId="{43918CE3-8323-47DE-9A67-3A252C0B229E}" type="presParOf" srcId="{87B1AB94-B049-4DF3-B79C-DD0D5DBFCD41}" destId="{F5F8A311-B710-4367-B3C8-F74661C0D46E}" srcOrd="2" destOrd="0" presId="urn:microsoft.com/office/officeart/2008/layout/AlternatingHexagons"/>
    <dgm:cxn modelId="{285FE5A0-8A3A-44F1-A2C8-92B2810F34A3}" type="presParOf" srcId="{87B1AB94-B049-4DF3-B79C-DD0D5DBFCD41}" destId="{3E9BC895-2154-40E1-ABBC-A3610F156092}" srcOrd="3" destOrd="0" presId="urn:microsoft.com/office/officeart/2008/layout/AlternatingHexagons"/>
    <dgm:cxn modelId="{1F677466-5D98-45BA-B7AC-9E2F50EBF9A6}" type="presParOf" srcId="{87B1AB94-B049-4DF3-B79C-DD0D5DBFCD41}" destId="{88D70EC7-75D8-4A41-ADD0-B1715749D3D2}" srcOrd="4" destOrd="0" presId="urn:microsoft.com/office/officeart/2008/layout/AlternatingHexagons"/>
    <dgm:cxn modelId="{037A2459-40A5-40BB-BC71-19BAF075DEBB}" type="presParOf" srcId="{F11917E6-0A13-494C-A364-240C686176F9}" destId="{393CD87A-B217-4B04-963B-C84E48126CED}" srcOrd="3" destOrd="0" presId="urn:microsoft.com/office/officeart/2008/layout/AlternatingHexagons"/>
    <dgm:cxn modelId="{1AAB8F3F-17C1-4E2A-8976-0D4DDA06972A}" type="presParOf" srcId="{F11917E6-0A13-494C-A364-240C686176F9}" destId="{433FBDDF-FC7F-4327-A51B-992D4E3151DB}" srcOrd="4" destOrd="0" presId="urn:microsoft.com/office/officeart/2008/layout/AlternatingHexagons"/>
    <dgm:cxn modelId="{9971691A-CD73-4EF6-84DA-C7DA48A3FDAB}" type="presParOf" srcId="{433FBDDF-FC7F-4327-A51B-992D4E3151DB}" destId="{815F955B-8F64-45FE-8829-77F4F8B2472D}" srcOrd="0" destOrd="0" presId="urn:microsoft.com/office/officeart/2008/layout/AlternatingHexagons"/>
    <dgm:cxn modelId="{9D7BFBC4-56A4-46C5-8B45-4B1C510ED3E5}" type="presParOf" srcId="{433FBDDF-FC7F-4327-A51B-992D4E3151DB}" destId="{BAFD5CDB-E19A-4F05-A1F6-93FC8BAC82AA}" srcOrd="1" destOrd="0" presId="urn:microsoft.com/office/officeart/2008/layout/AlternatingHexagons"/>
    <dgm:cxn modelId="{A0FE52C1-092A-4F3D-82C0-996C13181713}" type="presParOf" srcId="{433FBDDF-FC7F-4327-A51B-992D4E3151DB}" destId="{19CA5617-AB44-43EB-A20D-7B25B981493D}" srcOrd="2" destOrd="0" presId="urn:microsoft.com/office/officeart/2008/layout/AlternatingHexagons"/>
    <dgm:cxn modelId="{EF1CD360-CC3C-4CC1-BF6C-9A6067AF441A}" type="presParOf" srcId="{433FBDDF-FC7F-4327-A51B-992D4E3151DB}" destId="{4F987D62-1A7C-482A-AA85-F253CC754632}" srcOrd="3" destOrd="0" presId="urn:microsoft.com/office/officeart/2008/layout/AlternatingHexagons"/>
    <dgm:cxn modelId="{F2DA7310-6434-4525-8D8E-B44309071B71}" type="presParOf" srcId="{433FBDDF-FC7F-4327-A51B-992D4E3151DB}" destId="{D3AE050E-F7E5-4DA7-87C8-24F348392696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DF8F0-183F-4171-A6D6-977AA42F8092}">
      <dsp:nvSpPr>
        <dsp:cNvPr id="0" name=""/>
        <dsp:cNvSpPr/>
      </dsp:nvSpPr>
      <dsp:spPr>
        <a:xfrm rot="5400000">
          <a:off x="5021531" y="111583"/>
          <a:ext cx="1675804" cy="145795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AEFI</a:t>
          </a:r>
        </a:p>
      </dsp:txBody>
      <dsp:txXfrm rot="-5400000">
        <a:off x="5357655" y="263802"/>
        <a:ext cx="1003556" cy="1153512"/>
      </dsp:txXfrm>
    </dsp:sp>
    <dsp:sp modelId="{046BD70E-885A-4693-91D1-1E6B8388D95F}">
      <dsp:nvSpPr>
        <dsp:cNvPr id="0" name=""/>
        <dsp:cNvSpPr/>
      </dsp:nvSpPr>
      <dsp:spPr>
        <a:xfrm>
          <a:off x="6632650" y="337817"/>
          <a:ext cx="1870198" cy="1005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Antimicrobial Resistance</a:t>
          </a:r>
        </a:p>
      </dsp:txBody>
      <dsp:txXfrm>
        <a:off x="6632650" y="337817"/>
        <a:ext cx="1870198" cy="1005482"/>
      </dsp:txXfrm>
    </dsp:sp>
    <dsp:sp modelId="{67256E1A-B51B-4B0A-A535-1C4C1D963A3B}">
      <dsp:nvSpPr>
        <dsp:cNvPr id="0" name=""/>
        <dsp:cNvSpPr/>
      </dsp:nvSpPr>
      <dsp:spPr>
        <a:xfrm rot="5400000">
          <a:off x="3446945" y="111583"/>
          <a:ext cx="1675804" cy="145795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ADR</a:t>
          </a:r>
        </a:p>
      </dsp:txBody>
      <dsp:txXfrm rot="-5400000">
        <a:off x="3783069" y="263802"/>
        <a:ext cx="1003556" cy="1153512"/>
      </dsp:txXfrm>
    </dsp:sp>
    <dsp:sp modelId="{B574EFE4-2074-40D7-99F9-0123CF6DA223}">
      <dsp:nvSpPr>
        <dsp:cNvPr id="0" name=""/>
        <dsp:cNvSpPr/>
      </dsp:nvSpPr>
      <dsp:spPr>
        <a:xfrm rot="5400000">
          <a:off x="4231222" y="1534006"/>
          <a:ext cx="1675804" cy="145795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HCAI</a:t>
          </a:r>
        </a:p>
      </dsp:txBody>
      <dsp:txXfrm rot="-5400000">
        <a:off x="4567346" y="1686225"/>
        <a:ext cx="1003556" cy="1153512"/>
      </dsp:txXfrm>
    </dsp:sp>
    <dsp:sp modelId="{FA99A40E-21F8-41F3-9376-9585BFECA157}">
      <dsp:nvSpPr>
        <dsp:cNvPr id="0" name=""/>
        <dsp:cNvSpPr/>
      </dsp:nvSpPr>
      <dsp:spPr>
        <a:xfrm>
          <a:off x="2469951" y="1760240"/>
          <a:ext cx="1809869" cy="1005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Safe</a:t>
          </a:r>
          <a:r>
            <a:rPr lang="en-IN" sz="2400" kern="1200" baseline="0" dirty="0"/>
            <a:t> Child Birth </a:t>
          </a:r>
          <a:endParaRPr lang="en-IN" sz="2400" kern="1200" dirty="0"/>
        </a:p>
      </dsp:txBody>
      <dsp:txXfrm>
        <a:off x="2469951" y="1760240"/>
        <a:ext cx="1809869" cy="1005482"/>
      </dsp:txXfrm>
    </dsp:sp>
    <dsp:sp modelId="{88D70EC7-75D8-4A41-ADD0-B1715749D3D2}">
      <dsp:nvSpPr>
        <dsp:cNvPr id="0" name=""/>
        <dsp:cNvSpPr/>
      </dsp:nvSpPr>
      <dsp:spPr>
        <a:xfrm rot="5400000">
          <a:off x="5805808" y="1534006"/>
          <a:ext cx="1675804" cy="145795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BMW</a:t>
          </a:r>
        </a:p>
      </dsp:txBody>
      <dsp:txXfrm rot="-5400000">
        <a:off x="6141932" y="1686225"/>
        <a:ext cx="1003556" cy="1153512"/>
      </dsp:txXfrm>
    </dsp:sp>
    <dsp:sp modelId="{815F955B-8F64-45FE-8829-77F4F8B2472D}">
      <dsp:nvSpPr>
        <dsp:cNvPr id="0" name=""/>
        <dsp:cNvSpPr/>
      </dsp:nvSpPr>
      <dsp:spPr>
        <a:xfrm rot="5400000">
          <a:off x="5021531" y="2956429"/>
          <a:ext cx="1675804" cy="145795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 dirty="0"/>
            <a:t>Blood</a:t>
          </a:r>
          <a:r>
            <a:rPr lang="en-IN" sz="2500" kern="1200" baseline="0" dirty="0"/>
            <a:t> Safety</a:t>
          </a:r>
          <a:endParaRPr lang="en-IN" sz="2500" kern="1200" dirty="0"/>
        </a:p>
      </dsp:txBody>
      <dsp:txXfrm rot="-5400000">
        <a:off x="5357655" y="3108648"/>
        <a:ext cx="1003556" cy="1153512"/>
      </dsp:txXfrm>
    </dsp:sp>
    <dsp:sp modelId="{BAFD5CDB-E19A-4F05-A1F6-93FC8BAC82AA}">
      <dsp:nvSpPr>
        <dsp:cNvPr id="0" name=""/>
        <dsp:cNvSpPr/>
      </dsp:nvSpPr>
      <dsp:spPr>
        <a:xfrm>
          <a:off x="6632650" y="3182663"/>
          <a:ext cx="1870198" cy="1005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Safe Organ Donation </a:t>
          </a:r>
        </a:p>
      </dsp:txBody>
      <dsp:txXfrm>
        <a:off x="6632650" y="3182663"/>
        <a:ext cx="1870198" cy="1005482"/>
      </dsp:txXfrm>
    </dsp:sp>
    <dsp:sp modelId="{D3AE050E-F7E5-4DA7-87C8-24F348392696}">
      <dsp:nvSpPr>
        <dsp:cNvPr id="0" name=""/>
        <dsp:cNvSpPr/>
      </dsp:nvSpPr>
      <dsp:spPr>
        <a:xfrm rot="5400000">
          <a:off x="3446945" y="2956429"/>
          <a:ext cx="1675804" cy="145795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NSI</a:t>
          </a:r>
        </a:p>
      </dsp:txBody>
      <dsp:txXfrm rot="-5400000">
        <a:off x="3783069" y="3108648"/>
        <a:ext cx="1003556" cy="1153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B84BF-3BAA-4B7D-84AE-87DC301A35FC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65E31-8ADA-4C68-967E-38DDEA72D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6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65E31-8ADA-4C68-967E-38DDEA72DF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20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Radiation safety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65E31-8ADA-4C68-967E-38DDEA72DF9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140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Baseline / periodic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65E31-8ADA-4C68-967E-38DDEA72DF9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8041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4C678-B1B0-B1A7-0BD8-5324639CA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06561-0446-E8D1-7F11-D5A733FD9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E884F-E2C6-A11F-AC27-E8C96E653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217FA-15A9-A84D-E592-DEE7D09F2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CF54D-5C85-C057-49F2-0E9F8F1B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4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0E4A-C3C2-DD35-2598-A9BEF0289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6E7961-B11C-F22A-90C3-9BD60FA9F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43A00-628D-A4AF-BDED-802AEF08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0C843-8D42-EB7B-AB4C-A7FFF94D4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20BFA-51BD-15C6-9E8F-E82FE3AD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3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CF64B4-D498-212C-B2CE-1440BA862E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EB5BE-A998-5204-3834-F7C02EEC8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1000D-0638-D608-10D5-7CD7CFA34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E06CA-D587-3012-F9C7-F99509FEF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AD4F-593B-E2F3-E26A-FFE95878A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68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07FD7-A3BA-4D05-9FAF-5FD62214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CEF0A-513F-4038-ADB0-2A0B2398A7F4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015CB-88AF-2495-57E7-2F839329B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1DBAD-970F-E32E-DE93-F37BC0DC6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53901-68BE-49BB-B8A9-8698D024A0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42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B9352-66FF-708A-DA8B-7471D01CA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BC49-9C1A-43D4-A15D-AFA8C147EF30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63063-2C36-C19D-3AA7-C08CF6B65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8A875-657C-0A38-7A5E-FD698FF86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445F-2059-482C-AA68-818C92406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10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B228A-36A4-B1CD-217E-DA4A6184A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115C0-1202-47F7-B7DD-601F2A0215D7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7BAF8-1AC5-07ED-E042-EEC3DEF1F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DDF1E-0747-FC07-23E2-FB43C1A88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7DA7C-F12E-42C1-9460-03414F56D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593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4489EB3-BB23-BF41-6B27-7BE5649F5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25FB0-32B8-4859-B963-818B5F89B93E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697303-F1AC-1ECB-C302-0986FC35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1A0DD6-4BA0-9DAA-1229-355203BFD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67305-D71F-4145-B12B-8D41E1BF9F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160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1E667E-4770-DF79-8CE4-2B14679B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4D776-8F9D-41AC-B864-2BF09CCCB227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A0B6AD3-3297-FBD6-F0CD-B200F7036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FE62698-C9F9-A6D6-0B86-DA45BF537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8F66D-2C82-48D6-9B7B-05C65F0322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675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5A96138-4544-7E95-67AE-FB91311CF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6B3D8-D72A-4BA1-B4A9-D3CA7596FB61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33382DC-220E-4878-74B4-730B11F73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86D339-A376-D29B-44FF-BACBF0DC9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18871-8835-419C-844C-92D343934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922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AC6AF2F-F565-584E-7F19-0456EDCA8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2BF92-9ACD-4B60-A094-AAE26058334B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FBBB1DC-2CC1-102C-DDB6-4063A115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0D0176F-290D-849D-DE62-4D48532B7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74D2E-1D9D-4612-B165-64701CF821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6483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C39BB5-88FC-9796-C458-A9B4272D1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56BC9-0D82-4159-BEF2-B3BB47F83362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DE2EB2-26E0-0CAE-5CAE-61E2D1BA7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D0AD28-C25C-427C-065F-19E0C8A60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BD334-6E2F-492B-B795-300C8BF82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20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F8C70-C631-B25E-5345-C593F248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6AC56-26D9-D296-7EC9-572C54FE5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3BF5A-B523-226E-137A-7EE705111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125EB-5603-C03D-4904-E86522A8C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8DEF8-4E06-9481-E77C-A4AE1D30A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45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9ADEF0-6617-1745-4945-F28DB45D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57CB6-F427-4380-9B25-C472E1613945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42132-607D-58F7-247C-FB830FEE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C399CF8-423B-129E-DFF9-915912766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C4EEF-304A-4295-A07C-6C8C8951E9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391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3E210-34D9-1200-F079-7F5E4B6F6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409E-42AF-40C3-9EFB-C6F9EDDF16EA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043AB-503C-99A9-8000-AE6790C8F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2F24B-FDC2-0947-2CEF-DB0E4967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FB573-F5D7-4AE0-BB1B-D0310F74BD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946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EC732-05EA-E058-BB09-B26A94C71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04212-2284-4B0F-AF5B-AC8784A8EB9C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F3C69-3494-9ED5-5DC5-4B72D50B1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4CABF-5CDB-D237-DEDF-80533554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9A6A-2F0E-44DA-B874-C556B0419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4622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CDB9E-2B2C-7D77-BFFD-1A04D2702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F8D8D-93E2-48D7-BBD6-4FEED3305B80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0DAEB-8824-E45D-4767-2C78D09A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5EA3A-C9C7-240F-5740-2A22E9F7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A78CA-742C-4752-9334-09FD82919F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57857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E6B64-88E1-7A68-F19A-2AB910CB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CE07C-FA0D-4425-B782-AEE321A3D031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D0EB9-2F7C-8DF1-7FFB-15E0F1CAB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8B291-2508-6D53-F34A-687C90390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C73F8-F513-45E6-9436-70414198AD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9515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BD69A-EC16-B867-DDC8-9DBCB801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EBF82-96E8-4477-AAC7-4075F829EAA1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F46C4-21E7-C3A8-8AB4-F2C37CC2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B4986-F111-7D6F-249C-78B81A00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1D2A7-904A-4050-84A2-5EF9D9435A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7883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9486C9-5DEF-76FB-3473-94C4843F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2725F-14BA-4E0B-B194-19A0F5D7C27F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2C727E-B5FC-9758-E486-B9E04191F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8F4A0F-55EA-DAE9-D278-269AE953F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C4500-5AE2-43BA-BB02-6CBAC4A44C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938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F8DE96-79A8-87A0-0AE0-7A74610B6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CA4D6-12AB-4B6E-800D-D7B54D517CA2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CF235AB-65B2-DACA-B02E-83E3BA5B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0460022-AF82-CEE8-C4D0-869D3856D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BB1ED-9DAC-40CC-A1B8-EC95C8345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3804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26CD173-08B8-7AC3-4221-55AC3D6F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F3709-D32E-4CB5-8F46-DCBBDD1BD72F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509F89E-F07F-076E-AEEA-6A476D22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C8AD28F-CB15-57BB-0A8A-440AB80D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EFA30-97C8-4E3A-977F-2C2163D72A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4298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AA9873-2CC3-314C-3FD5-167FE3A1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E003E-EEEC-4F0A-BAB7-40D1869336ED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0034FF-822C-ABE3-7F05-C56DAEA01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1F2BE77-783C-D889-D6AA-489FBE242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9D85F-4A1D-437F-8545-6637380F1F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99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3BCEB-827E-AF11-C22F-26E31ECF5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1DCAD-4265-545B-8CE2-434410061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6DCE5-258B-5511-CFE8-4CA6236E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135C0-3C60-91AC-EE59-ED9E78B94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9A7A8-46C8-78FB-1844-FF77E6652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55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33C1B78-8EE9-844F-2124-9BD205F1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23658-38CF-4518-96D1-1E50EF5F0FC5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14CBD1-A104-885A-D885-BAEF7E3E1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69EEEA-8B03-F6C5-4EB9-C267E7C6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59C1B-755F-4E93-9357-6AF8E16DC0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65852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4DB965-1AEF-38C3-3C62-516AF7AF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642F5-7036-4209-AEB1-1855156DAD2E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726BD18-316B-BEE8-DBFF-FE13D742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16C968-F84B-2ED5-4DC5-729DEDE2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7CBE8-F28E-4669-902D-F422E94432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5196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B8DD9-48BF-F05A-263F-F72399175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0F601-5A18-4AFF-9338-D8BA87DEFEFA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49143-2342-D884-B3FC-F9E3F61A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98319-07CD-1DA0-7856-694AEF02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B1C0E-F738-4A06-AFE8-0227BC6D6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5189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33287-C4D3-6BD4-BB7E-BE271A98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FFC03-75F5-4F00-B0DB-996628B96F6A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EF256-6788-02F0-1913-DD53678EC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1D33-EFF2-0431-CED1-3F669755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D322F-AD8E-4191-94FB-9E1BAB804F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9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D182-F3CD-AA90-45C0-600B78904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61E30-5A20-9222-26DA-B9A1E1FDF7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F2F59-1930-E7B3-E897-618070D2A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E6506-7ADC-87B4-4B29-48A05C3BF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4883B-6BEB-C5EA-40F9-B258F824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B2CD1-9889-4AF2-16A6-93B2E8630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7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2B315-3D0A-54B4-C8CB-963F9E976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6F181-17A5-CE9D-DA51-D8BE38A91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CACBCB-BDCF-7367-8ED3-6FEC7C29F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E4D318-DEFF-D1E7-591E-7200A3D4DE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3C03A-B581-D897-B7B6-922E97BDAA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CBC311-2D3F-5335-E014-7B5EF6E69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751116-8254-877E-55E3-38079AC86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F2A718-6DE2-3280-1A78-1C881B22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8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573B-0D14-D4B6-5B05-954D41103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0175F-0BA7-2D7E-34F0-963EC386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1878D9-2541-07E4-78F9-B55CF3713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089D1B-1460-2287-241D-A255559DE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47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ECF0B7-2935-6ADD-067B-732A2D79F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1E91B5-676E-5FB8-F105-287D508F0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C2889-FFC2-AFC3-A2B1-947F797C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881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3A321-4A66-97A5-3B5B-2CD70E28B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99A9B-3701-6866-1638-1710CF15D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2C84-5443-E0EC-2FE7-548D8487B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167173-DA70-497A-84CF-E1DE30943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26B7B-FB32-2FA6-921F-33138190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01E16-AD09-D8A7-0A99-39E442704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99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44C7-2039-5D35-0564-FF91251C9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AB3305-0909-D284-7039-FDE387CC1B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9C1FFF-7927-3B15-274E-A1372AA1A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814CC5-7339-5655-F99F-29A50EDC5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8E9A1-8140-E727-3B86-56FECEAE0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1C57F0-E416-1A8E-D2D5-2B8837F9C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96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3D6700-657C-5B25-A92A-FC2ED7789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2D00C-41CC-173E-2647-E43086209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66BFE-6AA2-351A-8CD5-832EC0815D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F8F99-E8B2-4410-ADB0-57BE3996A86B}" type="datetimeFigureOut">
              <a:rPr lang="en-US" smtClean="0"/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ECF19-AB55-F4DE-5A92-750591791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0CD11-2DDA-42DD-E46B-4E641D43B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A7759-004A-48AD-838F-B7D690FC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0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708B7CB-7BBB-297F-6C00-0FC1D6E43B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EEB3A33-2D55-5A15-9C05-01D66F1949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22D4B-62BC-32DE-60E7-1891EDB4B0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AC5C1A-781F-4395-AA0E-79426004D99C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AAD3A-DA8E-8520-E9F3-9EB0428D9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D3C0-2D94-7C24-175C-44E34272D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BC6BC0E-7983-41C9-ABFA-16B2374B03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62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0283891-C1E2-8D53-06AF-61F06E7B7B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5BC795-4CFD-C77B-6900-50B7C03ABE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E54CE-7C66-C978-9CD0-0C5ADE09D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403BAD-C609-40F7-BF56-ED161131E93C}" type="datetimeFigureOut">
              <a:rPr lang="en-US"/>
              <a:pPr>
                <a:defRPr/>
              </a:pPr>
              <a:t>20/05/2025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3FAFF-9FBA-53C8-4137-37713340C8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1CAE1-6065-AAD6-6073-71B4DC912B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3497583-8EDD-49CE-9637-B3EF11A3D1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02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1EA69F92-BDCF-927E-E5FA-D42D8CA48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5436" y="2705811"/>
            <a:ext cx="10363200" cy="1470025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solidFill>
                  <a:schemeClr val="tx2"/>
                </a:solidFill>
              </a:rPr>
              <a:t>Patient safety Index &amp; Patient Safety Surveillance System for Tertiary Care Hospitals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BA6460-DA99-70D2-2E36-1D67009CE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9027" y="5035265"/>
            <a:ext cx="8534400" cy="17526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</a:rPr>
              <a:t>Dr. </a:t>
            </a:r>
            <a:r>
              <a:rPr lang="en-US" sz="2800" b="1" dirty="0" err="1">
                <a:solidFill>
                  <a:schemeClr val="tx2"/>
                </a:solidFill>
              </a:rPr>
              <a:t>Smita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Sinha</a:t>
            </a:r>
            <a:endParaRPr lang="en-US" sz="2800" b="1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</a:rPr>
              <a:t>Additional  Professor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</a:rPr>
              <a:t>Community and Family Medicine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</a:rPr>
              <a:t>All India Institute of Medical Sciences Rishikesh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D89BC56-3433-9ACE-2748-B9644DCAE684}"/>
              </a:ext>
            </a:extLst>
          </p:cNvPr>
          <p:cNvSpPr txBox="1">
            <a:spLocks/>
          </p:cNvSpPr>
          <p:nvPr/>
        </p:nvSpPr>
        <p:spPr bwMode="auto">
          <a:xfrm>
            <a:off x="0" y="-1"/>
            <a:ext cx="12192000" cy="184638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lIns="91392" tIns="45696" rIns="91392" bIns="45696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695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3916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087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7832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z="4000" b="1" dirty="0">
                <a:solidFill>
                  <a:prstClr val="white"/>
                </a:solidFill>
                <a:latin typeface="Calibri"/>
              </a:rPr>
              <a:t>National Capacity Building Program on </a:t>
            </a:r>
          </a:p>
          <a:p>
            <a:pPr>
              <a:defRPr/>
            </a:pPr>
            <a:r>
              <a:rPr lang="en-GB" altLang="en-US" sz="4000" b="1" dirty="0">
                <a:solidFill>
                  <a:prstClr val="white"/>
                </a:solidFill>
                <a:latin typeface="Calibri"/>
              </a:rPr>
              <a:t>Patient safety in India</a:t>
            </a:r>
          </a:p>
          <a:p>
            <a:pPr>
              <a:defRPr/>
            </a:pPr>
            <a:r>
              <a:rPr lang="en-GB" altLang="en-US" sz="4000" b="1" dirty="0">
                <a:solidFill>
                  <a:prstClr val="white"/>
                </a:solidFill>
                <a:latin typeface="Calibri"/>
              </a:rPr>
              <a:t>21</a:t>
            </a:r>
            <a:r>
              <a:rPr lang="en-GB" altLang="en-US" sz="4000" b="1" baseline="30000" dirty="0">
                <a:solidFill>
                  <a:prstClr val="white"/>
                </a:solidFill>
                <a:latin typeface="Calibri"/>
              </a:rPr>
              <a:t>st</a:t>
            </a:r>
            <a:r>
              <a:rPr lang="en-GB" altLang="en-US" sz="4000" b="1" dirty="0">
                <a:solidFill>
                  <a:prstClr val="white"/>
                </a:solidFill>
                <a:latin typeface="Calibri"/>
              </a:rPr>
              <a:t> May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54EBF-48D4-4174-6BEC-CD22030FB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67D8F-DCF9-469B-013E-9037CCA86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i="1" dirty="0"/>
              <a:t>Ministry of Health &amp; Family Welfare. National Patient Safety Implementation Framework (2018-25) New Delhi: </a:t>
            </a:r>
            <a:r>
              <a:rPr lang="en-IN" sz="2000" i="1" dirty="0" err="1"/>
              <a:t>MoHFW</a:t>
            </a:r>
            <a:r>
              <a:rPr lang="en-IN" sz="2000" i="1" dirty="0"/>
              <a:t>, Government of India; 2018.</a:t>
            </a:r>
          </a:p>
          <a:p>
            <a:pPr marL="0" indent="0">
              <a:buNone/>
            </a:pPr>
            <a:endParaRPr lang="en-IN" sz="2000" i="1" dirty="0"/>
          </a:p>
          <a:p>
            <a:r>
              <a:rPr lang="en-US" sz="2000" i="1" dirty="0"/>
              <a:t>World Health Organization. </a:t>
            </a:r>
            <a:r>
              <a:rPr lang="en-IN" sz="2000" i="1" dirty="0"/>
              <a:t>Global patient safety action plan 2021–2030: towards eliminating avoidable harm in health care</a:t>
            </a:r>
            <a:r>
              <a:rPr lang="en-US" sz="2000" i="1" dirty="0"/>
              <a:t>, 2021</a:t>
            </a:r>
            <a:endParaRPr lang="en-IN" sz="2000" i="1" dirty="0"/>
          </a:p>
        </p:txBody>
      </p:sp>
    </p:spTree>
    <p:extLst>
      <p:ext uri="{BB962C8B-B14F-4D97-AF65-F5344CB8AC3E}">
        <p14:creationId xmlns:p14="http://schemas.microsoft.com/office/powerpoint/2010/main" val="2987687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>
            <a:extLst>
              <a:ext uri="{FF2B5EF4-FFF2-40B4-BE49-F238E27FC236}">
                <a16:creationId xmlns:a16="http://schemas.microsoft.com/office/drawing/2014/main" id="{CE677447-9C40-2FEA-85C8-31A56D4B1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14600"/>
            <a:ext cx="12192000" cy="11430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6A193-C207-B449-5A8E-5409F8934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00"/>
            <a:ext cx="12192000" cy="1143000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What we know about Patient safety in India?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38AE1-6152-25D3-137C-09262B33E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201"/>
            <a:ext cx="11113477" cy="4525963"/>
          </a:xfrm>
        </p:spPr>
        <p:txBody>
          <a:bodyPr/>
          <a:lstStyle/>
          <a:p>
            <a:r>
              <a:rPr lang="en-IN" sz="2800" dirty="0"/>
              <a:t>Patients are exposed to harm at Health Care Facility </a:t>
            </a:r>
          </a:p>
          <a:p>
            <a:endParaRPr lang="en-IN" sz="2800" dirty="0"/>
          </a:p>
          <a:p>
            <a:r>
              <a:rPr lang="en-IN" sz="2800" dirty="0"/>
              <a:t>Limited data on extent of harm at Health Care Facility </a:t>
            </a:r>
          </a:p>
          <a:p>
            <a:endParaRPr lang="en-IN" sz="2800" dirty="0"/>
          </a:p>
          <a:p>
            <a:r>
              <a:rPr lang="en-IN" sz="2800" dirty="0"/>
              <a:t>Vertical Programs are in place for patient safety /minimise harm</a:t>
            </a:r>
          </a:p>
          <a:p>
            <a:pPr lvl="1"/>
            <a:r>
              <a:rPr lang="en-US" dirty="0"/>
              <a:t>National guidelines for infection prevention and control in healthcare facilities, AEFI, NSI, ADR (Pharmacovigilance Program of India), Blood safety, BMW, Antimicrobial Resistance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60319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6A74A-317A-EBD8-EBE9-0CFF46971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Measures are seen in isolation and efforts undertaken are often fragmented </a:t>
            </a:r>
          </a:p>
          <a:p>
            <a:endParaRPr lang="en-US" sz="2800" dirty="0"/>
          </a:p>
          <a:p>
            <a:r>
              <a:rPr lang="en-US" sz="2800" dirty="0"/>
              <a:t>Suboptimal Implementation across the India</a:t>
            </a:r>
          </a:p>
          <a:p>
            <a:endParaRPr lang="en-US" sz="2800" dirty="0"/>
          </a:p>
          <a:p>
            <a:r>
              <a:rPr lang="en-US" sz="2800" dirty="0"/>
              <a:t>Within and between variation exists ( state and District Level)</a:t>
            </a:r>
          </a:p>
          <a:p>
            <a:endParaRPr lang="en-US" sz="2800" dirty="0"/>
          </a:p>
          <a:p>
            <a:r>
              <a:rPr lang="en-US" sz="2800" dirty="0"/>
              <a:t>Estimation of overall patient safety remains elusive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44377B1-A8FD-D7C5-BFE4-96397935BFB8}"/>
              </a:ext>
            </a:extLst>
          </p:cNvPr>
          <p:cNvSpPr txBox="1">
            <a:spLocks/>
          </p:cNvSpPr>
          <p:nvPr/>
        </p:nvSpPr>
        <p:spPr bwMode="auto">
          <a:xfrm>
            <a:off x="0" y="1100"/>
            <a:ext cx="12192000" cy="1143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IN" dirty="0">
                <a:solidFill>
                  <a:schemeClr val="bg1"/>
                </a:solidFill>
              </a:rPr>
              <a:t>Limitation of existing Programs</a:t>
            </a:r>
          </a:p>
        </p:txBody>
      </p:sp>
    </p:spTree>
    <p:extLst>
      <p:ext uri="{BB962C8B-B14F-4D97-AF65-F5344CB8AC3E}">
        <p14:creationId xmlns:p14="http://schemas.microsoft.com/office/powerpoint/2010/main" val="13811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7F82-406B-BA4C-BCCA-BE98C7232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Patient safety Index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A75BC-0810-22DB-B0B0-EF8E80B1A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Indicators from various patient safety interventions/program can be combined</a:t>
            </a:r>
          </a:p>
          <a:p>
            <a:endParaRPr lang="en-US" sz="2800" dirty="0"/>
          </a:p>
          <a:p>
            <a:r>
              <a:rPr lang="en-US" sz="2800" dirty="0"/>
              <a:t>Provides opportunity for quantifying patient safety </a:t>
            </a:r>
          </a:p>
          <a:p>
            <a:endParaRPr lang="en-US" sz="2800" dirty="0"/>
          </a:p>
          <a:p>
            <a:r>
              <a:rPr lang="en-US" sz="2800" dirty="0"/>
              <a:t>Reimbursement / Incentives/ quality Certification can be linked</a:t>
            </a:r>
          </a:p>
          <a:p>
            <a:endParaRPr lang="en-US" sz="2800" dirty="0"/>
          </a:p>
          <a:p>
            <a:r>
              <a:rPr lang="en-US" sz="2800" dirty="0"/>
              <a:t> Legal Framework/ instrument can be explored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318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09B13-7428-2358-A079-FF6726000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chemeClr val="accent1"/>
          </a:solidFill>
        </p:spPr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Patient Safety Index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5E86D9B-9D66-5246-E475-CB636D7C918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9049" y="1781355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8243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F0EB3-88F6-4F4F-3B60-FFF79B878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/>
              <a:t>ADR: Incidence of ADR </a:t>
            </a:r>
          </a:p>
          <a:p>
            <a:r>
              <a:rPr lang="en-IN" sz="2800" dirty="0"/>
              <a:t>AEFI: Reporting Status</a:t>
            </a:r>
          </a:p>
          <a:p>
            <a:r>
              <a:rPr lang="en-IN" sz="2800" dirty="0"/>
              <a:t>HCAI: Status of Hep B vaccination among HCW</a:t>
            </a:r>
          </a:p>
          <a:p>
            <a:r>
              <a:rPr lang="en-IN" sz="2800" dirty="0"/>
              <a:t>Proportion of HCW practising Hand Hygiene</a:t>
            </a:r>
          </a:p>
          <a:p>
            <a:r>
              <a:rPr lang="en-IN" sz="2800" dirty="0"/>
              <a:t>BMW: Adherence to protocol</a:t>
            </a:r>
          </a:p>
          <a:p>
            <a:r>
              <a:rPr lang="en-IN" sz="2800" dirty="0"/>
              <a:t>NSI: Status of reporting and availability of post exposure Prophylaxis</a:t>
            </a:r>
          </a:p>
          <a:p>
            <a:r>
              <a:rPr lang="en-IN" sz="2800" dirty="0"/>
              <a:t>Safe Child Birth: </a:t>
            </a:r>
            <a:r>
              <a:rPr lang="en-IN" sz="2800" dirty="0" err="1"/>
              <a:t>LaQShya</a:t>
            </a:r>
            <a:r>
              <a:rPr lang="en-IN" sz="2800" dirty="0"/>
              <a:t> certification status</a:t>
            </a:r>
          </a:p>
          <a:p>
            <a:r>
              <a:rPr lang="en-IN" sz="2800" dirty="0"/>
              <a:t>Blood Safety: Adherence to Transfusion protocol</a:t>
            </a:r>
          </a:p>
          <a:p>
            <a:endParaRPr lang="en-IN" sz="2800" dirty="0"/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4397FB-CB91-DF32-2941-A8019E19C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chemeClr val="accent1"/>
          </a:solidFill>
        </p:spPr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Patient Safety Index (cont.)</a:t>
            </a:r>
          </a:p>
        </p:txBody>
      </p:sp>
    </p:spTree>
    <p:extLst>
      <p:ext uri="{BB962C8B-B14F-4D97-AF65-F5344CB8AC3E}">
        <p14:creationId xmlns:p14="http://schemas.microsoft.com/office/powerpoint/2010/main" val="3070386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C838F-C89F-3B4A-DC0A-3F81CAA56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34147"/>
            <a:ext cx="12192000" cy="1143000"/>
          </a:xfrm>
          <a:solidFill>
            <a:schemeClr val="accent1"/>
          </a:solidFill>
        </p:spPr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How to get patient safety data?</a:t>
            </a:r>
          </a:p>
        </p:txBody>
      </p:sp>
    </p:spTree>
    <p:extLst>
      <p:ext uri="{BB962C8B-B14F-4D97-AF65-F5344CB8AC3E}">
        <p14:creationId xmlns:p14="http://schemas.microsoft.com/office/powerpoint/2010/main" val="4233733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DA5CD-51AF-0AFC-4B20-0A0980A2C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764" y="0"/>
            <a:ext cx="12192000" cy="1143000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Patient Safety Surveillance S</a:t>
            </a:r>
            <a:r>
              <a:rPr lang="en-IN" sz="4400" dirty="0">
                <a:solidFill>
                  <a:schemeClr val="bg1"/>
                </a:solidFill>
              </a:rPr>
              <a:t>ystems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3B386-47A7-6B0A-6814-7C7C6F801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/>
              <a:t>Establish and scale up patient safety surveillance systems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/>
              <a:t>to ascertain the magnitude and causes of harm in health care</a:t>
            </a:r>
          </a:p>
          <a:p>
            <a:r>
              <a:rPr lang="en-IN" sz="2800" dirty="0"/>
              <a:t>Strengthen exiting Programs already in place for patient safety</a:t>
            </a:r>
          </a:p>
          <a:p>
            <a:r>
              <a:rPr lang="en-IN" sz="2800" dirty="0"/>
              <a:t>Patient safety incident reporting systems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/>
              <a:t>harm would be quickly documented, fully reviewed and investigate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sz="2800" dirty="0"/>
              <a:t>redesign of processes of care, products and procedures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IN" dirty="0"/>
              <a:t>changes to the working practices and styles of individuals and teams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07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B9702-083B-BFF2-58D7-7F587C0F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chemeClr val="accent1"/>
          </a:solidFill>
        </p:spPr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P</a:t>
            </a:r>
            <a:r>
              <a:rPr lang="en-IN" sz="4400" dirty="0">
                <a:solidFill>
                  <a:schemeClr val="bg1"/>
                </a:solidFill>
              </a:rPr>
              <a:t>atient </a:t>
            </a:r>
            <a:r>
              <a:rPr lang="en-IN" dirty="0">
                <a:solidFill>
                  <a:schemeClr val="bg1"/>
                </a:solidFill>
              </a:rPr>
              <a:t>S</a:t>
            </a:r>
            <a:r>
              <a:rPr lang="en-IN" sz="4400" dirty="0">
                <a:solidFill>
                  <a:schemeClr val="bg1"/>
                </a:solidFill>
              </a:rPr>
              <a:t>afety </a:t>
            </a:r>
            <a:r>
              <a:rPr lang="en-IN" dirty="0">
                <a:solidFill>
                  <a:schemeClr val="bg1"/>
                </a:solidFill>
              </a:rPr>
              <a:t>S</a:t>
            </a:r>
            <a:r>
              <a:rPr lang="en-IN" sz="4400" dirty="0">
                <a:solidFill>
                  <a:schemeClr val="bg1"/>
                </a:solidFill>
              </a:rPr>
              <a:t>urveillance </a:t>
            </a:r>
            <a:r>
              <a:rPr lang="en-IN" dirty="0">
                <a:solidFill>
                  <a:schemeClr val="bg1"/>
                </a:solidFill>
              </a:rPr>
              <a:t>S</a:t>
            </a:r>
            <a:r>
              <a:rPr lang="en-IN" sz="4400" dirty="0">
                <a:solidFill>
                  <a:schemeClr val="bg1"/>
                </a:solidFill>
              </a:rPr>
              <a:t>ystems : Need of hour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D1F60-1003-8E5D-16C5-6EF0FF496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/>
              <a:t>Establishment of  Surveillance unit for patient safety</a:t>
            </a:r>
          </a:p>
          <a:p>
            <a:endParaRPr lang="en-IN" sz="2800" dirty="0"/>
          </a:p>
          <a:p>
            <a:r>
              <a:rPr lang="en-IN" sz="2800" dirty="0"/>
              <a:t>Linkage between all the programs for patient safety </a:t>
            </a:r>
          </a:p>
          <a:p>
            <a:endParaRPr lang="en-IN" sz="2800" dirty="0"/>
          </a:p>
          <a:p>
            <a:r>
              <a:rPr lang="en-IN" sz="2800" dirty="0"/>
              <a:t>Proforma for monitoring of patient safety can be used </a:t>
            </a:r>
          </a:p>
          <a:p>
            <a:endParaRPr lang="en-IN" sz="2800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6554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427</Words>
  <Application>Microsoft Office PowerPoint</Application>
  <PresentationFormat>Widescreen</PresentationFormat>
  <Paragraphs>80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1_Office Theme</vt:lpstr>
      <vt:lpstr>2_Office Theme</vt:lpstr>
      <vt:lpstr>Patient safety Index &amp; Patient Safety Surveillance System for Tertiary Care Hospitals</vt:lpstr>
      <vt:lpstr>What we know about Patient safety in India?</vt:lpstr>
      <vt:lpstr>PowerPoint Presentation</vt:lpstr>
      <vt:lpstr> Patient safety Index </vt:lpstr>
      <vt:lpstr>Patient Safety Index</vt:lpstr>
      <vt:lpstr>Patient Safety Index (cont.)</vt:lpstr>
      <vt:lpstr>How to get patient safety data?</vt:lpstr>
      <vt:lpstr>Patient Safety Surveillance Systems</vt:lpstr>
      <vt:lpstr>Patient Safety Surveillance Systems : Need of hour</vt:lpstr>
      <vt:lpstr>References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and evaluation</dc:title>
  <dc:creator>acer</dc:creator>
  <cp:lastModifiedBy>acer</cp:lastModifiedBy>
  <cp:revision>8</cp:revision>
  <dcterms:created xsi:type="dcterms:W3CDTF">2025-05-14T10:08:13Z</dcterms:created>
  <dcterms:modified xsi:type="dcterms:W3CDTF">2025-05-20T04:27:54Z</dcterms:modified>
</cp:coreProperties>
</file>